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303" r:id="rId3"/>
    <p:sldId id="288" r:id="rId4"/>
    <p:sldId id="289" r:id="rId5"/>
    <p:sldId id="313" r:id="rId6"/>
    <p:sldId id="305" r:id="rId7"/>
    <p:sldId id="308" r:id="rId8"/>
    <p:sldId id="309" r:id="rId9"/>
    <p:sldId id="310" r:id="rId10"/>
    <p:sldId id="312" r:id="rId11"/>
    <p:sldId id="311" r:id="rId12"/>
    <p:sldId id="293" r:id="rId13"/>
    <p:sldId id="314" r:id="rId14"/>
    <p:sldId id="315" r:id="rId15"/>
    <p:sldId id="318" r:id="rId16"/>
    <p:sldId id="317" r:id="rId17"/>
    <p:sldId id="319" r:id="rId18"/>
    <p:sldId id="320" r:id="rId19"/>
    <p:sldId id="322" r:id="rId20"/>
    <p:sldId id="323" r:id="rId21"/>
    <p:sldId id="324" r:id="rId22"/>
    <p:sldId id="326" r:id="rId23"/>
    <p:sldId id="325" r:id="rId24"/>
    <p:sldId id="328" r:id="rId25"/>
    <p:sldId id="302" r:id="rId26"/>
  </p:sldIdLst>
  <p:sldSz cx="9144000" cy="6858000" type="screen4x3"/>
  <p:notesSz cx="7315200" cy="96012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3300"/>
    <a:srgbClr val="99FF66"/>
    <a:srgbClr val="006600"/>
    <a:srgbClr val="000036"/>
    <a:srgbClr val="800000"/>
    <a:srgbClr val="FFFF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918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s-B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57A94588-7372-4E01-AEF9-15F00FB7AD6F}" type="datetimeFigureOut">
              <a:rPr lang="es-BO"/>
              <a:pPr>
                <a:defRPr/>
              </a:pPr>
              <a:t>30/10/2013</a:t>
            </a:fld>
            <a:endParaRPr lang="es-B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s-BO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BO" noProof="0" smtClean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s-B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1D79FC27-9DBB-4633-B84E-582F3553E04A}" type="slidenum">
              <a:rPr lang="es-BO"/>
              <a:pPr>
                <a:defRPr/>
              </a:pPr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37795095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BO" smtClean="0"/>
          </a:p>
        </p:txBody>
      </p:sp>
      <p:sp>
        <p:nvSpPr>
          <p:cNvPr id="2355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1567CD6-A5E6-4BE4-B541-8DB469052585}" type="slidenum">
              <a:rPr lang="es-BO" smtClean="0">
                <a:latin typeface="Arial" pitchFamily="34" charset="0"/>
              </a:rPr>
              <a:pPr/>
              <a:t>1</a:t>
            </a:fld>
            <a:endParaRPr lang="es-BO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B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1D656C-3DC0-4689-A5FD-B191490B7165}" type="slidenum">
              <a:rPr lang="es-CO" smtClean="0"/>
              <a:pPr/>
              <a:t>10</a:t>
            </a:fld>
            <a:endParaRPr lang="es-CO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B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1D656C-3DC0-4689-A5FD-B191490B7165}" type="slidenum">
              <a:rPr lang="es-CO" smtClean="0"/>
              <a:pPr/>
              <a:t>11</a:t>
            </a:fld>
            <a:endParaRPr lang="es-CO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BO" smtClean="0"/>
          </a:p>
        </p:txBody>
      </p:sp>
      <p:sp>
        <p:nvSpPr>
          <p:cNvPr id="3584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A4E6F8B-916A-40BB-B8FC-BFBB846206BE}" type="slidenum">
              <a:rPr lang="es-BO" smtClean="0">
                <a:latin typeface="Arial" pitchFamily="34" charset="0"/>
              </a:rPr>
              <a:pPr/>
              <a:t>12</a:t>
            </a:fld>
            <a:endParaRPr lang="es-BO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BO" smtClean="0"/>
          </a:p>
        </p:txBody>
      </p:sp>
      <p:sp>
        <p:nvSpPr>
          <p:cNvPr id="2867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8958C7E-9174-40A4-9686-452F33AA4B26}" type="slidenum">
              <a:rPr lang="es-BO" smtClean="0">
                <a:latin typeface="Arial" pitchFamily="34" charset="0"/>
              </a:rPr>
              <a:pPr/>
              <a:t>13</a:t>
            </a:fld>
            <a:endParaRPr lang="es-BO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BO" smtClean="0"/>
          </a:p>
        </p:txBody>
      </p:sp>
      <p:sp>
        <p:nvSpPr>
          <p:cNvPr id="2867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8958C7E-9174-40A4-9686-452F33AA4B26}" type="slidenum">
              <a:rPr lang="es-BO" smtClean="0">
                <a:latin typeface="Arial" pitchFamily="34" charset="0"/>
              </a:rPr>
              <a:pPr/>
              <a:t>14</a:t>
            </a:fld>
            <a:endParaRPr lang="es-BO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BO" dirty="0" smtClean="0"/>
          </a:p>
        </p:txBody>
      </p:sp>
      <p:sp>
        <p:nvSpPr>
          <p:cNvPr id="3686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68BE55F-CFB3-4142-9812-D87519B31BA2}" type="slidenum">
              <a:rPr lang="es-BO" smtClean="0">
                <a:latin typeface="Arial" pitchFamily="34" charset="0"/>
              </a:rPr>
              <a:pPr/>
              <a:t>16</a:t>
            </a:fld>
            <a:endParaRPr lang="es-BO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BO" dirty="0" smtClean="0"/>
          </a:p>
        </p:txBody>
      </p:sp>
      <p:sp>
        <p:nvSpPr>
          <p:cNvPr id="3686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68BE55F-CFB3-4142-9812-D87519B31BA2}" type="slidenum">
              <a:rPr lang="es-BO" smtClean="0">
                <a:latin typeface="Arial" pitchFamily="34" charset="0"/>
              </a:rPr>
              <a:pPr/>
              <a:t>17</a:t>
            </a:fld>
            <a:endParaRPr lang="es-BO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BO" smtClean="0"/>
          </a:p>
        </p:txBody>
      </p:sp>
      <p:sp>
        <p:nvSpPr>
          <p:cNvPr id="2867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8958C7E-9174-40A4-9686-452F33AA4B26}" type="slidenum">
              <a:rPr lang="es-BO" smtClean="0">
                <a:latin typeface="Arial" pitchFamily="34" charset="0"/>
              </a:rPr>
              <a:pPr/>
              <a:t>18</a:t>
            </a:fld>
            <a:endParaRPr lang="es-BO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BO" smtClean="0"/>
          </a:p>
        </p:txBody>
      </p:sp>
      <p:sp>
        <p:nvSpPr>
          <p:cNvPr id="2867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8958C7E-9174-40A4-9686-452F33AA4B26}" type="slidenum">
              <a:rPr lang="es-BO" smtClean="0">
                <a:latin typeface="Arial" pitchFamily="34" charset="0"/>
              </a:rPr>
              <a:pPr/>
              <a:t>19</a:t>
            </a:fld>
            <a:endParaRPr lang="es-BO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BO" smtClean="0"/>
          </a:p>
        </p:txBody>
      </p:sp>
      <p:sp>
        <p:nvSpPr>
          <p:cNvPr id="2867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8958C7E-9174-40A4-9686-452F33AA4B26}" type="slidenum">
              <a:rPr lang="es-BO" smtClean="0">
                <a:latin typeface="Arial" pitchFamily="34" charset="0"/>
              </a:rPr>
              <a:pPr/>
              <a:t>20</a:t>
            </a:fld>
            <a:endParaRPr lang="es-BO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BO" smtClean="0"/>
          </a:p>
        </p:txBody>
      </p:sp>
      <p:sp>
        <p:nvSpPr>
          <p:cNvPr id="266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B09D305-C115-42A0-BF49-8486251025CF}" type="slidenum">
              <a:rPr lang="es-BO" smtClean="0">
                <a:latin typeface="Arial" pitchFamily="34" charset="0"/>
              </a:rPr>
              <a:pPr/>
              <a:t>2</a:t>
            </a:fld>
            <a:endParaRPr lang="es-BO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BO" smtClean="0"/>
          </a:p>
        </p:txBody>
      </p:sp>
      <p:sp>
        <p:nvSpPr>
          <p:cNvPr id="2867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8958C7E-9174-40A4-9686-452F33AA4B26}" type="slidenum">
              <a:rPr lang="es-BO" smtClean="0">
                <a:latin typeface="Arial" pitchFamily="34" charset="0"/>
              </a:rPr>
              <a:pPr/>
              <a:t>21</a:t>
            </a:fld>
            <a:endParaRPr lang="es-BO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BO" smtClean="0"/>
          </a:p>
        </p:txBody>
      </p:sp>
      <p:sp>
        <p:nvSpPr>
          <p:cNvPr id="2867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8958C7E-9174-40A4-9686-452F33AA4B26}" type="slidenum">
              <a:rPr lang="es-BO" smtClean="0">
                <a:latin typeface="Arial" pitchFamily="34" charset="0"/>
              </a:rPr>
              <a:pPr/>
              <a:t>22</a:t>
            </a:fld>
            <a:endParaRPr lang="es-BO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BO" smtClean="0"/>
          </a:p>
        </p:txBody>
      </p:sp>
      <p:sp>
        <p:nvSpPr>
          <p:cNvPr id="2867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8958C7E-9174-40A4-9686-452F33AA4B26}" type="slidenum">
              <a:rPr lang="es-BO" smtClean="0">
                <a:latin typeface="Arial" pitchFamily="34" charset="0"/>
              </a:rPr>
              <a:pPr/>
              <a:t>23</a:t>
            </a:fld>
            <a:endParaRPr lang="es-BO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BO" smtClean="0"/>
          </a:p>
        </p:txBody>
      </p:sp>
      <p:sp>
        <p:nvSpPr>
          <p:cNvPr id="3584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A4E6F8B-916A-40BB-B8FC-BFBB846206BE}" type="slidenum">
              <a:rPr lang="es-BO" smtClean="0">
                <a:latin typeface="Arial" pitchFamily="34" charset="0"/>
              </a:rPr>
              <a:pPr/>
              <a:t>24</a:t>
            </a:fld>
            <a:endParaRPr lang="es-BO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BO" smtClean="0"/>
          </a:p>
        </p:txBody>
      </p:sp>
      <p:sp>
        <p:nvSpPr>
          <p:cNvPr id="4301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9ED967C-E71D-49DB-AEA4-C2AD986D0992}" type="slidenum">
              <a:rPr lang="es-BO" smtClean="0">
                <a:latin typeface="Arial" pitchFamily="34" charset="0"/>
              </a:rPr>
              <a:pPr/>
              <a:t>25</a:t>
            </a:fld>
            <a:endParaRPr lang="es-BO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BO" smtClean="0"/>
          </a:p>
        </p:txBody>
      </p:sp>
      <p:sp>
        <p:nvSpPr>
          <p:cNvPr id="2765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A151916-2436-4058-A8D9-8627472E4030}" type="slidenum">
              <a:rPr lang="es-BO" smtClean="0">
                <a:latin typeface="Arial" pitchFamily="34" charset="0"/>
              </a:rPr>
              <a:pPr/>
              <a:t>3</a:t>
            </a:fld>
            <a:endParaRPr lang="es-BO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BO" smtClean="0"/>
          </a:p>
        </p:txBody>
      </p:sp>
      <p:sp>
        <p:nvSpPr>
          <p:cNvPr id="2867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8958C7E-9174-40A4-9686-452F33AA4B26}" type="slidenum">
              <a:rPr lang="es-BO" smtClean="0">
                <a:latin typeface="Arial" pitchFamily="34" charset="0"/>
              </a:rPr>
              <a:pPr/>
              <a:t>4</a:t>
            </a:fld>
            <a:endParaRPr lang="es-BO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BO" smtClean="0"/>
          </a:p>
        </p:txBody>
      </p:sp>
      <p:sp>
        <p:nvSpPr>
          <p:cNvPr id="2970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E3C6436-1131-442B-BB14-E502EF179C3D}" type="slidenum">
              <a:rPr lang="es-BO" smtClean="0">
                <a:latin typeface="Arial" pitchFamily="34" charset="0"/>
              </a:rPr>
              <a:pPr/>
              <a:t>5</a:t>
            </a:fld>
            <a:endParaRPr lang="es-BO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BO" smtClean="0"/>
          </a:p>
        </p:txBody>
      </p:sp>
      <p:sp>
        <p:nvSpPr>
          <p:cNvPr id="2867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8958C7E-9174-40A4-9686-452F33AA4B26}" type="slidenum">
              <a:rPr lang="es-BO" smtClean="0">
                <a:latin typeface="Arial" pitchFamily="34" charset="0"/>
              </a:rPr>
              <a:pPr/>
              <a:t>6</a:t>
            </a:fld>
            <a:endParaRPr lang="es-BO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B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1D656C-3DC0-4689-A5FD-B191490B7165}" type="slidenum">
              <a:rPr lang="es-CO" smtClean="0"/>
              <a:pPr/>
              <a:t>7</a:t>
            </a:fld>
            <a:endParaRPr lang="es-CO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B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1D656C-3DC0-4689-A5FD-B191490B7165}" type="slidenum">
              <a:rPr lang="es-CO" smtClean="0"/>
              <a:pPr/>
              <a:t>8</a:t>
            </a:fld>
            <a:endParaRPr lang="es-CO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B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1D656C-3DC0-4689-A5FD-B191490B7165}" type="slidenum">
              <a:rPr lang="es-CO" smtClean="0"/>
              <a:pPr/>
              <a:t>9</a:t>
            </a:fld>
            <a:endParaRPr lang="es-C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B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0E709A-95F9-4DBC-BEF8-EE602CB8D96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68FF59-1A20-4F9D-A490-1200541662D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209678-F41E-4012-A27B-84BEDDFF155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73F8AD-7B59-415E-A540-E432F75D6B3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013498-0D21-468C-A2B4-6C27D01956A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FEEF92-2ACA-46B9-8946-6FA0AF19FC0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D7F7D1-E065-4794-8AC5-F1F337E54BE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662E2D-D5EA-404A-A1BA-93C8753923E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8EC47A-3729-46AF-A1A5-54D2289B673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51CDE-4930-40D8-90CD-CB4FE112009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BO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993764-664D-40C9-905B-916B5ED6538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C32E8DDC-97F6-449D-B658-273DDCB5B48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B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nnexpansion.com/photos/2007/11/01/la-migracion-de-mujeres-tiene-efectos-positivos-para-la-economia-mexicana-especial.2007-11-26.7474654939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nnexpansion.com/photos/2007/11/01/la-migracion-de-mujeres-tiene-efectos-positivos-para-la-economia-mexicana-especial.2007-11-26.7474654939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33388" y="-785843"/>
            <a:ext cx="10012363" cy="8721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563" y="384175"/>
            <a:ext cx="8016875" cy="608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125" y="174625"/>
            <a:ext cx="8412163" cy="650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14300" y="-11113"/>
            <a:ext cx="9372600" cy="6880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8" y="381000"/>
            <a:ext cx="9113837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563" y="68263"/>
            <a:ext cx="8778875" cy="672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28604"/>
            <a:ext cx="8518525" cy="574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AutoShape 2" descr="Ver imagen en tamaño completo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365125"/>
            <a:ext cx="10096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BO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0538" y="373063"/>
            <a:ext cx="8161337" cy="611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463" y="457200"/>
            <a:ext cx="8093075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" y="381000"/>
            <a:ext cx="90678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AutoShape 2" descr="Ver imagen en tamaño completo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365125"/>
            <a:ext cx="10096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BO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46038" y="33338"/>
            <a:ext cx="9236076" cy="679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9975" y="1284288"/>
            <a:ext cx="7002463" cy="428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538" y="428605"/>
            <a:ext cx="8670925" cy="5902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025" y="284163"/>
            <a:ext cx="8488363" cy="629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9088" y="280988"/>
            <a:ext cx="8504237" cy="630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263" y="296863"/>
            <a:ext cx="8245475" cy="627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982" y="142852"/>
            <a:ext cx="9044018" cy="6492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ext Box 7"/>
          <p:cNvSpPr txBox="1">
            <a:spLocks noChangeArrowheads="1"/>
          </p:cNvSpPr>
          <p:nvPr/>
        </p:nvSpPr>
        <p:spPr bwMode="auto">
          <a:xfrm>
            <a:off x="2071688" y="4786313"/>
            <a:ext cx="65341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400" b="1">
                <a:solidFill>
                  <a:srgbClr val="000066"/>
                </a:solidFill>
              </a:rPr>
              <a:t>GRACIAS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350" y="-87313"/>
            <a:ext cx="8877300" cy="6659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938" y="87313"/>
            <a:ext cx="9159876" cy="668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488" y="114300"/>
            <a:ext cx="8961437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425" y="258763"/>
            <a:ext cx="8945563" cy="634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" y="1042988"/>
            <a:ext cx="9067800" cy="477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938" y="-7938"/>
            <a:ext cx="9159876" cy="6873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5138" y="274638"/>
            <a:ext cx="8213725" cy="630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1262</TotalTime>
  <Words>25</Words>
  <Application>Microsoft Office PowerPoint</Application>
  <PresentationFormat>Presentación en pantalla (4:3)</PresentationFormat>
  <Paragraphs>25</Paragraphs>
  <Slides>25</Slides>
  <Notes>24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26" baseType="lpstr">
      <vt:lpstr>Diseño predeterminado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 Final</dc:creator>
  <cp:lastModifiedBy>Dirk Hoffmann</cp:lastModifiedBy>
  <cp:revision>94</cp:revision>
  <dcterms:created xsi:type="dcterms:W3CDTF">2007-03-23T21:50:35Z</dcterms:created>
  <dcterms:modified xsi:type="dcterms:W3CDTF">2013-10-30T14:09:07Z</dcterms:modified>
</cp:coreProperties>
</file>